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5" r:id="rId4"/>
    <p:sldId id="287" r:id="rId5"/>
    <p:sldId id="288" r:id="rId6"/>
    <p:sldId id="278" r:id="rId7"/>
    <p:sldId id="284" r:id="rId8"/>
    <p:sldId id="279" r:id="rId9"/>
    <p:sldId id="280" r:id="rId10"/>
    <p:sldId id="281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881" autoAdjust="0"/>
  </p:normalViewPr>
  <p:slideViewPr>
    <p:cSldViewPr snapToGrid="0">
      <p:cViewPr varScale="1">
        <p:scale>
          <a:sx n="50" d="100"/>
          <a:sy n="50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EBF84-A36F-4F63-B59E-D0DECA7D559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E8648-5D94-4DBB-B496-1C489ACC6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9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Visibility is high, and the sky appears blue without any haze.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Clouds, if present, look white and distinct.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7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Trees and vegetation appear vibrant and green.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Water bodies like rivers and lakes look clear.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6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Trees and vegetation appear vibrant and green.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Water bodies like rivers and lakes look clear.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9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Buildings and structures are clearly visible from a distance.</a:t>
            </a:r>
          </a:p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air feels fresh and breathable.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9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Buildings and structures are clearly visible from a distance.</a:t>
            </a:r>
          </a:p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air feels fresh and breathable.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6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Hazy, Dull Sky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Visibility is low, and the sky may appear grey or brown due to smog or particulate matter.</a:t>
            </a:r>
          </a:p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Clouds, if present, may look dull and blurred.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9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Trees and vegetation may look dusty or discoloured.</a:t>
            </a:r>
          </a:p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 bodies might appear murky or have a film on the surface.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7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Buildings and structures appear obscured or blurred due to the haze.</a:t>
            </a:r>
          </a:p>
          <a:p>
            <a:pPr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air may feel thick and have an unpleasant odour.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648-5D94-4DBB-B496-1C489ACC65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8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E294-C57B-3813-0E8F-1391B509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71110-612C-52B6-2077-7A910C3C7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A223E-0ADD-1347-35DC-2C5E810C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51E4-E3DE-B9D5-9CF5-56CF444B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E1CC5-F979-6C58-9E45-DA404ED9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8563-C024-9857-8D3E-B26F3146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625AA-3AB7-0A6B-AA0B-1CA161C3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DB103-03E2-0063-49BC-C5500095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211D-7D5E-9950-9E23-ADFACFD8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1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DB426-6437-4849-5C74-9BCDE4A2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F5E78-D08A-9E68-B195-7F4BF372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8DCA9-F8EA-A8AF-D770-711783CD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8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34A7-3321-A7B3-80D0-32B83BA9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0AEA-E81F-128C-29D7-B8CBEEF8C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587C1-D815-FD07-E046-5D670065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7B338-2A14-6E77-1824-32D86DFB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7B4C8-B256-6D4C-DC65-35862F78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068B1-79D7-7665-156E-AB819276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2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A89E-B9F4-411A-6A96-77D16DB1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8ED7E-C39D-CD8F-9696-84A2DFC88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BDD8E-E6C9-F6B7-EE40-E9E98E3F4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CE58B-F83D-25DB-C72B-78CDD69A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E2272-F7D7-7B04-92A7-D4A7E34C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6328C-3C05-35B1-2C2A-D1C3259C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6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1539-88E7-6EFD-BD27-DBCB1EC6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01DB8-52F5-7936-A4DF-32A9352C1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2A00-4729-047B-AB35-A0F59BD2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C47A5-247C-755B-BFDE-66D3E076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93128-0C28-AE46-0E51-7272E8C7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4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BA14B-738A-1D01-06D0-00B7D1306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6374E-9961-87DD-62A2-317C6E040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BC15-D716-0CFD-E8F7-0535EDC9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EA4CE-C4E8-CC97-4BE8-E0A2E061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6149-99C0-BA98-51BE-EC504E42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9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86EF-0571-03A2-3CF7-B4AD0076B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3AE8-BCB8-DAB9-EDDD-053AE07C6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125-7374-86D3-4FA8-4D67CC52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0CC68-AF1D-B9C3-35AE-F9F8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A5CA2-F355-57FB-E7B8-A74E46A1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8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CB92-248D-903A-D194-880AB245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EE0F-1E7D-5D30-7E36-2D12748F9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2EF0D-1017-8A32-115A-A51936BA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2D4D8-5DED-7C85-DE8C-25A237AE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5B15-F65D-A9BF-6B71-D89040C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5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F2A6-AA02-0AEA-A407-913D9597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DA8D2-7996-0462-2924-2B6CAF1FF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2D231-E91B-6462-8D3E-8E7E9894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3487-02FA-6436-C917-1DAAE5A9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3FE9-8EA4-57B1-C0F6-B03FDBB8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0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0740-F21A-61A3-C100-9175294E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885E-4445-7C32-7F1A-07E88931C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22A9-725A-128C-9A93-C76F27DD2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D30B8-6EF6-A0BA-88D3-C2E77638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18CE-71EB-7EC2-E12E-1A01CCC7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A0BAE-9F73-AA45-BE13-96613FE6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2AA-5124-46D9-A9B3-CB725345F9EC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102180"/>
            <a:ext cx="12286445" cy="79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61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9EA6-0A2D-0966-09AB-7A34A63B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7DF78-58D8-75A8-0217-A40936A04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CDEFE-4D72-5E39-37C3-2DBA62155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752F1-EC9C-82C8-249D-0527BA7C8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99F32-068D-8410-E7B3-B5BCFCE3C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ACBDC-ECC0-EC80-3DB0-D5D9B4CF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F38B3-8312-05C4-A65B-754FBE45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CA1F6-82A3-C8F2-230A-4170E54B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1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A790-66B7-75F3-727B-D8FBDD56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AA602-36B5-024E-26F2-2B281070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87BF8-E126-CEA4-C515-D2822266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F4239-4892-95A5-0592-3AF7F603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0EE8E-3A34-2637-9EAB-8E76AA0B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446F-08A0-C155-8221-6BF5BAB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70195-58EA-385F-9192-465A63B5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95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897B-AAB4-BB6B-4555-69C65338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B498D-C9E1-9BC9-C94B-9F3710D5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DC4E5-99F8-6E42-92A5-B844A15AD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0D19F-9066-5571-E63C-30551328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AEC79-3519-F5B5-92AA-5B7CEEFC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E2725-67B6-A73A-2A9C-2960C1A2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20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B15E-B446-20E4-98FA-15A9A6C4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53251-C55B-C02E-E966-7797BE67E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1466B-3AD5-6906-F7F6-7527FF247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D8412-1D7C-36DF-241D-7D28B3C6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0AE5F-98B0-C8E0-0D75-02EEB5ED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FD51-2A98-34A5-471E-7811C4C0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09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8237-0B41-4E01-317D-E5050953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AF2C5-9CA4-AC90-4001-133FC5671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3264-F058-DD60-9A08-113A1FC4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E30A-5C74-054B-26AA-D3962B94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EBAE-4B87-889D-2147-A3050C29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29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A49EC-49B2-0F15-B9F2-EFF0CAF03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730D3-286B-E0D3-43E0-7D99195E5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E9F3-1052-A6F5-3F0E-060D507F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C0F1F-828F-819A-E163-698034F6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80C5C-21F5-AF51-685A-074A6FB0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1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41145"/>
            <a:ext cx="12192000" cy="1216855"/>
          </a:xfrm>
          <a:prstGeom prst="rect">
            <a:avLst/>
          </a:prstGeom>
          <a:solidFill>
            <a:srgbClr val="6FC3C4"/>
          </a:solidFill>
          <a:ln>
            <a:solidFill>
              <a:srgbClr val="6FC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5" y="5842244"/>
            <a:ext cx="3121207" cy="879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914" y="5641144"/>
            <a:ext cx="4323928" cy="12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BDB5-E3BA-CBA0-75E9-054D40EA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D945-A37D-E4D2-D160-A86C65015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90B4F-C412-65F3-ED0E-ED0FA7B419A1}"/>
              </a:ext>
            </a:extLst>
          </p:cNvPr>
          <p:cNvSpPr/>
          <p:nvPr userDrawn="1"/>
        </p:nvSpPr>
        <p:spPr>
          <a:xfrm>
            <a:off x="0" y="5641145"/>
            <a:ext cx="12192000" cy="1216855"/>
          </a:xfrm>
          <a:prstGeom prst="rect">
            <a:avLst/>
          </a:prstGeom>
          <a:solidFill>
            <a:srgbClr val="6FC3C4"/>
          </a:solidFill>
          <a:ln>
            <a:solidFill>
              <a:srgbClr val="6FC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6AAA84-EF95-EBFD-A025-B681DAF3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FB8B60-DE14-69A7-F651-26F4E1020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5" y="5842244"/>
            <a:ext cx="3121207" cy="879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85E582-F714-0491-B952-004AFD8E4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914" y="5641144"/>
            <a:ext cx="4323928" cy="12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2AA-5124-46D9-A9B3-CB725345F9EC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41145"/>
            <a:ext cx="12192000" cy="1216855"/>
          </a:xfrm>
          <a:prstGeom prst="rect">
            <a:avLst/>
          </a:prstGeom>
          <a:solidFill>
            <a:srgbClr val="6FC3C4"/>
          </a:solidFill>
          <a:ln>
            <a:solidFill>
              <a:srgbClr val="6FC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8C8574-3979-48D4-9A9E-227813EC30B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5" y="5842244"/>
            <a:ext cx="3121207" cy="879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914" y="5641144"/>
            <a:ext cx="4323928" cy="12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0953-5A99-217E-CD98-91E14153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CD394-EAD9-877E-4601-7E5B46FCC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62E6-829B-38B4-F720-2500DABD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7779-EEEE-A541-C134-6B8DD8F8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DC773-D22A-6DB3-29E6-33D3FA1A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BE94-A79C-B773-E005-1F733F16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86FCF-7BBA-9652-DED3-D9704813F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9D014-1737-7DC0-5A3A-42CC428EA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D89F8-C452-669C-321C-E6642CF1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9EC42-E315-E3D7-5FD7-770A4C7C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D7B2D-25EA-F6D7-B998-1D4AAA13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3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C595-4C85-245B-439E-2931FC66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0BB0B-D0EC-5F8B-6760-FA5113AC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CC9A-A628-C4E8-97AB-87C89E752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6F27F-CB16-E5E6-990D-E325CDCD0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5408F-AA5E-8DBA-5D6E-F97724D40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637DD-C835-D6AC-3148-31DD8ACD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82FD9-92FF-F176-8BD4-4E34FDD4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6EE14-2009-07EB-ECE5-FFECF420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1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794068-8A3A-ED4D-38CA-0A3154CF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F0CDB-9578-E121-5158-A45E6244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75E0-6811-6C69-C305-02B2F628B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21FEDF-B432-4D98-A74A-C9C0A75B943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CF255-A300-F4A1-3535-F8E555A88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B4E4C-71CC-D912-3EBB-B52B79656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58A724-BE2B-4B89-A02A-AAA0C7A58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3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50" r:id="rId4"/>
    <p:sldLayoutId id="2147483672" r:id="rId5"/>
    <p:sldLayoutId id="214748367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7D3AE-02CE-F4DF-DCE2-CD693889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21805-4D3F-385E-F8B0-2C8B5041A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DAF8D-B215-5A11-272B-4F33CBA15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85F484-25E5-4888-BBC2-6D334A6DEBD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178E-3FFC-F745-5412-2314D03D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E136A-06C6-2AAD-7F9F-05372C0E3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B2B06E-2D10-4108-945E-B8437962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8467-1ECC-63AE-79FF-B6C5A0665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716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Clean Air V’s Pollution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47D5AB6-D8F5-3B04-1728-8BDC22DEA7DA}"/>
              </a:ext>
            </a:extLst>
          </p:cNvPr>
          <p:cNvSpPr txBox="1">
            <a:spLocks/>
          </p:cNvSpPr>
          <p:nvPr/>
        </p:nvSpPr>
        <p:spPr>
          <a:xfrm>
            <a:off x="1297969" y="503433"/>
            <a:ext cx="9144000" cy="879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Clean Air School’s Programme</a:t>
            </a:r>
          </a:p>
        </p:txBody>
      </p:sp>
    </p:spTree>
    <p:extLst>
      <p:ext uri="{BB962C8B-B14F-4D97-AF65-F5344CB8AC3E}">
        <p14:creationId xmlns:p14="http://schemas.microsoft.com/office/powerpoint/2010/main" val="299154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gnifying glass over a tall building&#10;&#10;Description automatically generated">
            <a:extLst>
              <a:ext uri="{FF2B5EF4-FFF2-40B4-BE49-F238E27FC236}">
                <a16:creationId xmlns:a16="http://schemas.microsoft.com/office/drawing/2014/main" id="{7641F807-434D-B894-F22E-7541AA2DA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7006" cy="5638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D72D68-79E5-D73B-D99E-828349564CB5}"/>
              </a:ext>
            </a:extLst>
          </p:cNvPr>
          <p:cNvSpPr txBox="1">
            <a:spLocks/>
          </p:cNvSpPr>
          <p:nvPr/>
        </p:nvSpPr>
        <p:spPr>
          <a:xfrm>
            <a:off x="791744" y="767515"/>
            <a:ext cx="421339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B0A2A24-32E5-EB1C-83D3-AB67CF5CCE80}"/>
              </a:ext>
            </a:extLst>
          </p:cNvPr>
          <p:cNvSpPr txBox="1">
            <a:spLocks/>
          </p:cNvSpPr>
          <p:nvPr/>
        </p:nvSpPr>
        <p:spPr>
          <a:xfrm>
            <a:off x="5720680" y="1430296"/>
            <a:ext cx="4546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GB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 Pollution particles are so small you cannot always see them.</a:t>
            </a:r>
            <a:endParaRPr lang="en-GB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2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14EC3-7BD3-AAF0-E909-71E869FA9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D484288-62E4-2085-0FAA-458A37A42AF5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Bright, Clear Sky</a:t>
            </a:r>
            <a:br>
              <a:rPr lang="en-GB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05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trees around it&#10;&#10;Description automatically generated">
            <a:extLst>
              <a:ext uri="{FF2B5EF4-FFF2-40B4-BE49-F238E27FC236}">
                <a16:creationId xmlns:a16="http://schemas.microsoft.com/office/drawing/2014/main" id="{ACE3BCC7-D8B6-2221-61E0-B93B004DC8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5D359BB-274D-BEB1-3611-EE9141572EFC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Natural Scenery</a:t>
            </a:r>
            <a:endParaRPr lang="en-GB" sz="4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35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w of trees with white flowers&#10;&#10;Description automatically generated">
            <a:extLst>
              <a:ext uri="{FF2B5EF4-FFF2-40B4-BE49-F238E27FC236}">
                <a16:creationId xmlns:a16="http://schemas.microsoft.com/office/drawing/2014/main" id="{27788D8A-C8C2-B3D9-B8D3-0414481EE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6FABBAB8-ADCA-0B9B-57BD-AB5A6D392990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Natural Scenery</a:t>
            </a:r>
            <a:endParaRPr lang="en-GB" sz="4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93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untain in front of a building&#10;&#10;Description automatically generated">
            <a:extLst>
              <a:ext uri="{FF2B5EF4-FFF2-40B4-BE49-F238E27FC236}">
                <a16:creationId xmlns:a16="http://schemas.microsoft.com/office/drawing/2014/main" id="{F81AC5D7-F3B1-A3DD-D268-11D484C2D8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6106686-2E91-1C05-3C50-8AF601B69E08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GB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 Environment</a:t>
            </a:r>
            <a:endParaRPr lang="en-GB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3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reet with buildings and a stree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D01EAA67-91AA-6F51-6254-8D2976203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7D894B-940F-9198-8A6A-415D7C5B1A47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GB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 Environment</a:t>
            </a:r>
            <a:endParaRPr lang="en-GB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18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Description automatically generated">
            <a:extLst>
              <a:ext uri="{FF2B5EF4-FFF2-40B4-BE49-F238E27FC236}">
                <a16:creationId xmlns:a16="http://schemas.microsoft.com/office/drawing/2014/main" id="{70C296C5-C08A-7B5F-77B2-462E185072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BD2758-EB34-5664-2314-1B23F9D19C91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GB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Hazy, Dull Sky</a:t>
            </a:r>
            <a:endParaRPr lang="en-GB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3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ggy forest with trees&#10;&#10;Description automatically generated">
            <a:extLst>
              <a:ext uri="{FF2B5EF4-FFF2-40B4-BE49-F238E27FC236}">
                <a16:creationId xmlns:a16="http://schemas.microsoft.com/office/drawing/2014/main" id="{2D76D58F-8F7F-1D90-58A9-ECD9A9DFD3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309EAD4-F775-ECA0-C93C-E130FA96698B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GB" sz="4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Natural Scenery</a:t>
            </a:r>
            <a:endParaRPr lang="en-GB" sz="4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GB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2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city&#10;&#10;Description automatically generated">
            <a:extLst>
              <a:ext uri="{FF2B5EF4-FFF2-40B4-BE49-F238E27FC236}">
                <a16:creationId xmlns:a16="http://schemas.microsoft.com/office/drawing/2014/main" id="{DFA7BA66-9917-9006-C4AC-58F6093265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99933F9-3953-621E-2F76-422CDB87412C}"/>
              </a:ext>
            </a:extLst>
          </p:cNvPr>
          <p:cNvSpPr txBox="1">
            <a:spLocks/>
          </p:cNvSpPr>
          <p:nvPr/>
        </p:nvSpPr>
        <p:spPr>
          <a:xfrm>
            <a:off x="679450" y="6953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GB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 Environment</a:t>
            </a:r>
            <a:endParaRPr lang="en-GB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67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232</Words>
  <Application>Microsoft Office PowerPoint</Application>
  <PresentationFormat>Widescreen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Custom Design</vt:lpstr>
      <vt:lpstr>Clean Air V’s Pollution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Bradford Metropolitan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Shafia Chowdhury</dc:creator>
  <cp:lastModifiedBy>Melanie Day</cp:lastModifiedBy>
  <cp:revision>18</cp:revision>
  <dcterms:created xsi:type="dcterms:W3CDTF">2024-07-12T08:18:39Z</dcterms:created>
  <dcterms:modified xsi:type="dcterms:W3CDTF">2024-09-11T14:30:12Z</dcterms:modified>
</cp:coreProperties>
</file>